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1333646/%D8%A7%D9%84%D9%85%D9%8A%D8%B2%D8%A7%D9%86%D9%8A%D8%A9-%D8%A7%D9%84%D8%B4%D8%AE%D8%B5%D9%8A%D8%A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رابط اللعبة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FD096-78AE-8F0F-6C66-60C093373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265" y="3275043"/>
            <a:ext cx="10515600" cy="2062163"/>
          </a:xfrm>
        </p:spPr>
        <p:txBody>
          <a:bodyPr/>
          <a:lstStyle/>
          <a:p>
            <a:pPr marL="0" indent="0" algn="ctr" rtl="1">
              <a:buNone/>
            </a:pPr>
            <a:r>
              <a:rPr lang="en-US" dirty="0">
                <a:hlinkClick r:id="rId2"/>
              </a:rPr>
              <a:t>https://wordwall.net/ar/resource/1333646/%D8%A7%D9%84%D9%85%D9%8A%D8%B2%D8%A7%D9%86%D9%8A%D8%A9-%D8%A7%D9%84%D8%B4%D8%AE%D8%B5%D9%8A%D8%A9</a:t>
            </a:r>
            <a:r>
              <a:rPr lang="ar-AE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رابط اللعبة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 </dc:title>
  <dc:creator>aisha alshamsi</dc:creator>
  <cp:lastModifiedBy>aisha alshamsi</cp:lastModifiedBy>
  <cp:revision>2</cp:revision>
  <dcterms:created xsi:type="dcterms:W3CDTF">2024-01-22T15:58:56Z</dcterms:created>
  <dcterms:modified xsi:type="dcterms:W3CDTF">2024-01-23T15:43:21Z</dcterms:modified>
</cp:coreProperties>
</file>